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3373993"/>
            <a:ext cx="11862673" cy="370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силу «Колесницы» в своей жизни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7575113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Узнай, как энергия 7-ой карты влияет на твою судьбу</a:t>
            </a:r>
            <a:endParaRPr lang="en-US" sz="5800" dirty="0"/>
          </a:p>
        </p:txBody>
      </p:sp>
      <p:sp>
        <p:nvSpPr>
          <p:cNvPr id="4" name="Text 2"/>
          <p:cNvSpPr/>
          <p:nvPr/>
        </p:nvSpPr>
        <p:spPr>
          <a:xfrm>
            <a:off x="1383863" y="10169843"/>
            <a:ext cx="11862673" cy="474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когда-нибудь чувствовал, что в тебе скрыт огромный потенциал? Что ты способен на большее? Возможно, в твоей жизни действует энергия «Колесницы» – символ движения к победе и материальному благополучию. Давай разберемся, как она проявляется в твоей жизни!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658064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сильные стороны как «Колесницы»</a:t>
            </a:r>
            <a:endParaRPr lang="en-US" sz="5800" dirty="0"/>
          </a:p>
        </p:txBody>
      </p:sp>
      <p:sp>
        <p:nvSpPr>
          <p:cNvPr id="5" name="Shape 2"/>
          <p:cNvSpPr/>
          <p:nvPr/>
        </p:nvSpPr>
        <p:spPr>
          <a:xfrm>
            <a:off x="1383863" y="4345305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522809" y="4414778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4"/>
          <p:cNvSpPr/>
          <p:nvPr/>
        </p:nvSpPr>
        <p:spPr>
          <a:xfrm>
            <a:off x="2588538" y="4345305"/>
            <a:ext cx="7937302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Целеустремленность и лидерство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588538" y="5146953"/>
            <a:ext cx="10657999" cy="2965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от природы обладаешь сильными лидерскими качествами и большими амбициями. Твой девиз: «В жизни нет ничего невозможного». То, к чему другие идут годами, ты можешь достичь за несколько месяцев благодаря своей целеустремленности.</a:t>
            </a:r>
            <a:endParaRPr lang="en-US" sz="2900" dirty="0"/>
          </a:p>
        </p:txBody>
      </p:sp>
      <p:sp>
        <p:nvSpPr>
          <p:cNvPr id="9" name="Shape 6"/>
          <p:cNvSpPr/>
          <p:nvPr/>
        </p:nvSpPr>
        <p:spPr>
          <a:xfrm>
            <a:off x="1383863" y="8900398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1522809" y="8969871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2588538" y="8900398"/>
            <a:ext cx="5612606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Движение и активность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2588538" y="9702046"/>
            <a:ext cx="10657999" cy="2965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Движение — твой основной принцип жизни. Ты легок на подъем, любишь путешествовать, и часто отлично управляешься с любым видом транспорта. Бесцельная жизнь — не для тебя, тебе всегда нужно двигаться к значимым целям.</a:t>
            </a:r>
            <a:endParaRPr lang="en-US" sz="2900" dirty="0"/>
          </a:p>
        </p:txBody>
      </p:sp>
      <p:sp>
        <p:nvSpPr>
          <p:cNvPr id="13" name="Shape 10"/>
          <p:cNvSpPr/>
          <p:nvPr/>
        </p:nvSpPr>
        <p:spPr>
          <a:xfrm>
            <a:off x="1383863" y="13455491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522809" y="13524964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5" name="Text 12"/>
          <p:cNvSpPr/>
          <p:nvPr/>
        </p:nvSpPr>
        <p:spPr>
          <a:xfrm>
            <a:off x="2588538" y="13455491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Сила и защита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>
            <a:off x="2588538" y="14257139"/>
            <a:ext cx="10657999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умеешь защитить себя и своих близких, отстоять свои права. Особый талант — направлять внутреннюю энергию не на конфликты, а на достижения и победы, вдохновляя своим примером других.</a:t>
            </a:r>
            <a:endParaRPr lang="en-US" sz="2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468160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проявляется твоя теневая сторона</a:t>
            </a:r>
            <a:endParaRPr lang="en-US" sz="5800" dirty="0"/>
          </a:p>
        </p:txBody>
      </p:sp>
      <p:sp>
        <p:nvSpPr>
          <p:cNvPr id="5" name="Shape 2"/>
          <p:cNvSpPr/>
          <p:nvPr/>
        </p:nvSpPr>
        <p:spPr>
          <a:xfrm>
            <a:off x="1383863" y="3738443"/>
            <a:ext cx="11862673" cy="4508778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754505" y="4109085"/>
            <a:ext cx="6116598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Чрезмерная самокритика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1754505" y="4910733"/>
            <a:ext cx="11121390" cy="2965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Возможно, ты слишком требователен к себе и окружающим. Часто недоволен своими достижениями, думая: «сделал мало, можно было больше». Эта внутренняя критика изматывает тебя и создает лишнее напряжение в твоей жизни.</a:t>
            </a:r>
            <a:endParaRPr lang="en-US" sz="2900" dirty="0"/>
          </a:p>
        </p:txBody>
      </p:sp>
      <p:sp>
        <p:nvSpPr>
          <p:cNvPr id="8" name="Shape 5"/>
          <p:cNvSpPr/>
          <p:nvPr/>
        </p:nvSpPr>
        <p:spPr>
          <a:xfrm>
            <a:off x="1383863" y="8617863"/>
            <a:ext cx="11862673" cy="391560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754505" y="8988504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Конфликтность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1754505" y="9790152"/>
            <a:ext cx="11121390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негативном проявлении ты можешь становиться вспыльчивым, нетерпеливым и конфликтным. Тебе кажется, что «за место под солнцем нужно бороться», и это приводит к постоянным столкновениям с окружающими.</a:t>
            </a:r>
            <a:endParaRPr lang="en-US" sz="2900" dirty="0"/>
          </a:p>
        </p:txBody>
      </p:sp>
      <p:sp>
        <p:nvSpPr>
          <p:cNvPr id="11" name="Shape 8"/>
          <p:cNvSpPr/>
          <p:nvPr/>
        </p:nvSpPr>
        <p:spPr>
          <a:xfrm>
            <a:off x="1383863" y="12904113"/>
            <a:ext cx="11862673" cy="391560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754505" y="13274754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Перенапряжение</a:t>
            </a:r>
            <a:endParaRPr lang="en-US" sz="3600" dirty="0"/>
          </a:p>
        </p:txBody>
      </p:sp>
      <p:sp>
        <p:nvSpPr>
          <p:cNvPr id="13" name="Text 10"/>
          <p:cNvSpPr/>
          <p:nvPr/>
        </p:nvSpPr>
        <p:spPr>
          <a:xfrm>
            <a:off x="1754505" y="14076402"/>
            <a:ext cx="11121390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бывает сложно расслабиться, что приводит к чрезмерной активности, нервным срывам и истощению. Если не научиться балансировать, жизнь сама вынудит тебя остановиться через болезни или другие препятствия.</a:t>
            </a:r>
            <a:endParaRPr lang="en-US" sz="2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908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9085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1006" y="1356360"/>
            <a:ext cx="11308437" cy="924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потенциальные ловушки</a:t>
            </a:r>
            <a:endParaRPr lang="en-US" sz="5800" dirty="0"/>
          </a:p>
        </p:txBody>
      </p:sp>
      <p:sp>
        <p:nvSpPr>
          <p:cNvPr id="5" name="Shape 2"/>
          <p:cNvSpPr/>
          <p:nvPr/>
        </p:nvSpPr>
        <p:spPr>
          <a:xfrm>
            <a:off x="1797129" y="2697242"/>
            <a:ext cx="45720" cy="14237256"/>
          </a:xfrm>
          <a:prstGeom prst="roundRect">
            <a:avLst>
              <a:gd name="adj" fmla="val 121369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2167533" y="3506629"/>
            <a:ext cx="1109782" cy="45720"/>
          </a:xfrm>
          <a:prstGeom prst="roundRect">
            <a:avLst>
              <a:gd name="adj" fmla="val 121369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1381006" y="3113365"/>
            <a:ext cx="832247" cy="8322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19714" y="3182719"/>
            <a:ext cx="554831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9" name="Text 6"/>
          <p:cNvSpPr/>
          <p:nvPr/>
        </p:nvSpPr>
        <p:spPr>
          <a:xfrm>
            <a:off x="3646765" y="3067169"/>
            <a:ext cx="6171128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Погоня за чужими целями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3646765" y="3867150"/>
            <a:ext cx="9602629" cy="2959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рискуешь потерять свою энергию, преследуя цели, навязанные тебе извне — родителями, обществом или модой. Важно научиться отличать, что действительно важно лично для тебя, а не является частью чужих ожиданий.</a:t>
            </a:r>
            <a:endParaRPr lang="en-US" sz="2900" dirty="0"/>
          </a:p>
        </p:txBody>
      </p:sp>
      <p:sp>
        <p:nvSpPr>
          <p:cNvPr id="11" name="Shape 8"/>
          <p:cNvSpPr/>
          <p:nvPr/>
        </p:nvSpPr>
        <p:spPr>
          <a:xfrm>
            <a:off x="2167533" y="8375690"/>
            <a:ext cx="1109782" cy="45720"/>
          </a:xfrm>
          <a:prstGeom prst="roundRect">
            <a:avLst>
              <a:gd name="adj" fmla="val 121369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1381006" y="7982426"/>
            <a:ext cx="832247" cy="8322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519714" y="8051780"/>
            <a:ext cx="554831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4" name="Text 11"/>
          <p:cNvSpPr/>
          <p:nvPr/>
        </p:nvSpPr>
        <p:spPr>
          <a:xfrm>
            <a:off x="3646765" y="7936230"/>
            <a:ext cx="5100876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Застой и бездействие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3646765" y="8736211"/>
            <a:ext cx="9602629" cy="2959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Парадоксально, но твоей энергии свойственно и обратное проявление — полное отсутствие движения, неумение ставить цели, страх ответственности. Это приводит к ощущению нереализованности и внутренней пустоте.</a:t>
            </a:r>
            <a:endParaRPr lang="en-US" sz="2900" dirty="0"/>
          </a:p>
        </p:txBody>
      </p:sp>
      <p:sp>
        <p:nvSpPr>
          <p:cNvPr id="16" name="Shape 13"/>
          <p:cNvSpPr/>
          <p:nvPr/>
        </p:nvSpPr>
        <p:spPr>
          <a:xfrm>
            <a:off x="2167533" y="13244751"/>
            <a:ext cx="1109782" cy="45720"/>
          </a:xfrm>
          <a:prstGeom prst="roundRect">
            <a:avLst>
              <a:gd name="adj" fmla="val 121369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1381006" y="12851487"/>
            <a:ext cx="832247" cy="8322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519714" y="12920841"/>
            <a:ext cx="554831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9" name="Text 16"/>
          <p:cNvSpPr/>
          <p:nvPr/>
        </p:nvSpPr>
        <p:spPr>
          <a:xfrm>
            <a:off x="3646765" y="12805291"/>
            <a:ext cx="7767042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Неправильный выбор партнеров</a:t>
            </a:r>
            <a:endParaRPr lang="en-US" sz="3600" dirty="0"/>
          </a:p>
        </p:txBody>
      </p:sp>
      <p:sp>
        <p:nvSpPr>
          <p:cNvPr id="20" name="Text 17"/>
          <p:cNvSpPr/>
          <p:nvPr/>
        </p:nvSpPr>
        <p:spPr>
          <a:xfrm>
            <a:off x="3646765" y="13605272"/>
            <a:ext cx="9602629" cy="2959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выбирать партнеров, основываясь не на чувствах любви, а на удовлетворении своего эго — выбирая самых "статусных" или, наоборот, сложных людей, которых нужно "завоевывать", что приводит к разочарованиям.</a:t>
            </a:r>
            <a:endParaRPr lang="en-US" sz="2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542217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гармонизировать твою энергию «Колесницы»</a:t>
            </a:r>
            <a:endParaRPr lang="en-US" sz="5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63" y="3812500"/>
            <a:ext cx="1853446" cy="45087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93331" y="4183142"/>
            <a:ext cx="5319832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Умей останавливаться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3793331" y="4984790"/>
            <a:ext cx="9453205" cy="2965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Научись регулярно делать паузы в своей активности. Выдели время на отдых и рефлексию, чтобы понять, в правильном ли направлении ты движешься. Медитация и практики осознанности помогут тебе восстановить баланс.</a:t>
            </a:r>
            <a:endParaRPr lang="en-US" sz="2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8321278"/>
            <a:ext cx="1853446" cy="39156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93331" y="8691920"/>
            <a:ext cx="7190065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Выбирай свои цели осознанно</a:t>
            </a:r>
            <a:endParaRPr lang="en-US" sz="3600" dirty="0"/>
          </a:p>
        </p:txBody>
      </p:sp>
      <p:sp>
        <p:nvSpPr>
          <p:cNvPr id="10" name="Text 5"/>
          <p:cNvSpPr/>
          <p:nvPr/>
        </p:nvSpPr>
        <p:spPr>
          <a:xfrm>
            <a:off x="3793331" y="9493568"/>
            <a:ext cx="9453205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Задай себе вопрос: «Действительно ли это моя цель или она навязана извне?» Стремись к тому, что приносит тебе не только материальные блага, но и внутреннее удовлетворение, радость от процесса.</a:t>
            </a:r>
            <a:endParaRPr lang="en-US" sz="2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12236887"/>
            <a:ext cx="1853446" cy="45087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93331" y="12607528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Практикуй доброту</a:t>
            </a:r>
            <a:endParaRPr lang="en-US" sz="3600" dirty="0"/>
          </a:p>
        </p:txBody>
      </p:sp>
      <p:sp>
        <p:nvSpPr>
          <p:cNvPr id="13" name="Text 7"/>
          <p:cNvSpPr/>
          <p:nvPr/>
        </p:nvSpPr>
        <p:spPr>
          <a:xfrm>
            <a:off x="3793331" y="13409176"/>
            <a:ext cx="9453205" cy="2965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Направляй свою энергию не только на достижения, но и на помощь другим. Это смягчит возможную агрессивность и придаст твоим победам более глубокий смысл, обогатит твою жизнь истинными ценностями.</a:t>
            </a:r>
            <a:endParaRPr lang="en-US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60051" y="1723906"/>
            <a:ext cx="11910298" cy="364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550"/>
              </a:lnSpc>
              <a:buNone/>
            </a:pPr>
            <a:r>
              <a:rPr lang="en-US" sz="7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Преврати свои амбиции в настоящий успех</a:t>
            </a:r>
            <a:endParaRPr lang="en-US" sz="7600" dirty="0"/>
          </a:p>
        </p:txBody>
      </p:sp>
      <p:sp>
        <p:nvSpPr>
          <p:cNvPr id="5" name="Text 2"/>
          <p:cNvSpPr/>
          <p:nvPr/>
        </p:nvSpPr>
        <p:spPr>
          <a:xfrm>
            <a:off x="1360051" y="5913596"/>
            <a:ext cx="11910298" cy="6217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3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Теперь ты знаешь, как энергия «Колесницы» проявляется в твоей жизни. Помни, что твоя целеустремленность — это дар, который нужно направлять мудро. Когда ты научишься балансировать между активным действием и внутренним спокойствием, ты сможешь достичь не только внешнего успеха, но и внутренней гармонии.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1360051" y="12677894"/>
            <a:ext cx="11910298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3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следующий раз, когда почувствуешь импульс к действию или, наоборот, застой, вспомни об этих рекомендациях. А если узнал себя в описании «Колесницы» — поделись этим постом с друзьями, которым могут быть полезны эти знания!</a:t>
            </a:r>
            <a:endParaRPr lang="en-US" sz="3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2025-03-14T19:13:57Z</dcterms:created>
  <dcterms:modified xsi:type="dcterms:W3CDTF">2025-03-14T19:13:57Z</dcterms:modified>
</cp:coreProperties>
</file>